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43205400" cx="3240405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gxHmdg7lPUHFHHn2KS1qZHVjVs2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3608" orient="horz"/>
        <p:guide pos="1020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143125" y="685800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pt-BR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" name="Google Shape;21;p1:notes"/>
          <p:cNvSpPr/>
          <p:nvPr>
            <p:ph idx="2" type="sldImg"/>
          </p:nvPr>
        </p:nvSpPr>
        <p:spPr>
          <a:xfrm>
            <a:off x="2143125" y="685800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/>
          <p:nvPr>
            <p:ph idx="10" type="dt"/>
          </p:nvPr>
        </p:nvSpPr>
        <p:spPr>
          <a:xfrm>
            <a:off x="2430463" y="39365238"/>
            <a:ext cx="6750050" cy="2881312"/>
          </a:xfrm>
          <a:prstGeom prst="rect">
            <a:avLst/>
          </a:prstGeom>
          <a:noFill/>
          <a:ln>
            <a:noFill/>
          </a:ln>
        </p:spPr>
        <p:txBody>
          <a:bodyPr anchorCtr="0" anchor="t" bIns="206825" lIns="413650" spcFirstLastPara="1" rIns="413650" wrap="square" tIns="2068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5"/>
          <p:cNvSpPr txBox="1"/>
          <p:nvPr>
            <p:ph idx="11" type="ftr"/>
          </p:nvPr>
        </p:nvSpPr>
        <p:spPr>
          <a:xfrm>
            <a:off x="11071225" y="39365238"/>
            <a:ext cx="10261600" cy="2881312"/>
          </a:xfrm>
          <a:prstGeom prst="rect">
            <a:avLst/>
          </a:prstGeom>
          <a:noFill/>
          <a:ln>
            <a:noFill/>
          </a:ln>
        </p:spPr>
        <p:txBody>
          <a:bodyPr anchorCtr="0" anchor="t" bIns="206825" lIns="413650" spcFirstLastPara="1" rIns="413650" wrap="square" tIns="2068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5"/>
          <p:cNvSpPr txBox="1"/>
          <p:nvPr>
            <p:ph idx="12" type="sldNum"/>
          </p:nvPr>
        </p:nvSpPr>
        <p:spPr>
          <a:xfrm>
            <a:off x="23223538" y="39365238"/>
            <a:ext cx="6750050" cy="2881312"/>
          </a:xfrm>
          <a:prstGeom prst="rect">
            <a:avLst/>
          </a:prstGeom>
          <a:noFill/>
          <a:ln>
            <a:noFill/>
          </a:ln>
        </p:spPr>
        <p:txBody>
          <a:bodyPr anchorCtr="0" anchor="t" bIns="206825" lIns="413650" spcFirstLastPara="1" rIns="413650" wrap="square" tIns="2068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b="0" i="0" sz="6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b="0" i="0" sz="6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b="0" i="0" sz="6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b="0" i="0" sz="6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b="0" i="0" sz="6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b="0" i="0" sz="6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b="0" i="0" sz="6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b="0" i="0" sz="6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b="0" i="0" sz="6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/>
          <p:nvPr>
            <p:ph type="title"/>
          </p:nvPr>
        </p:nvSpPr>
        <p:spPr>
          <a:xfrm>
            <a:off x="2430463" y="3840163"/>
            <a:ext cx="27543125" cy="720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06825" lIns="413650" spcFirstLastPara="1" rIns="413650" wrap="square" tIns="2068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9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9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9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9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9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9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9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9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99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" name="Google Shape;11;p3"/>
          <p:cNvSpPr txBox="1"/>
          <p:nvPr>
            <p:ph idx="1" type="body"/>
          </p:nvPr>
        </p:nvSpPr>
        <p:spPr>
          <a:xfrm>
            <a:off x="2430463" y="12480925"/>
            <a:ext cx="27543125" cy="25923875"/>
          </a:xfrm>
          <a:prstGeom prst="rect">
            <a:avLst/>
          </a:prstGeom>
          <a:noFill/>
          <a:ln>
            <a:noFill/>
          </a:ln>
        </p:spPr>
        <p:txBody>
          <a:bodyPr anchorCtr="0" anchor="t" bIns="206825" lIns="413650" spcFirstLastPara="1" rIns="413650" wrap="square" tIns="206825">
            <a:noAutofit/>
          </a:bodyPr>
          <a:lstStyle>
            <a:lvl1pPr indent="-1149350" lvl="0" marL="457200" marR="0" rtl="0" algn="l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Times New Roman"/>
              <a:buChar char="•"/>
              <a:defRPr b="0" i="0" sz="14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1035050" lvl="1" marL="914400" marR="0" rtl="0" algn="l">
              <a:lnSpc>
                <a:spcPct val="100000"/>
              </a:lnSpc>
              <a:spcBef>
                <a:spcPts val="2540"/>
              </a:spcBef>
              <a:spcAft>
                <a:spcPts val="0"/>
              </a:spcAft>
              <a:buClr>
                <a:schemeClr val="dk1"/>
              </a:buClr>
              <a:buSzPts val="12700"/>
              <a:buFont typeface="Times New Roman"/>
              <a:buChar char="–"/>
              <a:defRPr b="0" i="0" sz="127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920750" lvl="2" marL="1371600" marR="0" rtl="0" algn="l">
              <a:lnSpc>
                <a:spcPct val="100000"/>
              </a:lnSpc>
              <a:spcBef>
                <a:spcPts val="2180"/>
              </a:spcBef>
              <a:spcAft>
                <a:spcPts val="0"/>
              </a:spcAft>
              <a:buClr>
                <a:schemeClr val="dk1"/>
              </a:buClr>
              <a:buSzPts val="10900"/>
              <a:buFont typeface="Times New Roman"/>
              <a:buChar char="•"/>
              <a:defRPr b="0" i="0" sz="10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800100" lvl="3" marL="1828800" marR="0" rtl="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Times New Roman"/>
              <a:buChar char="–"/>
              <a:defRPr b="0" i="0" sz="9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800100" lvl="4" marL="2286000" marR="0" rtl="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Times New Roman"/>
              <a:buChar char="»"/>
              <a:defRPr b="0" i="0" sz="9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800100" lvl="5" marL="2743200" marR="0" rtl="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Times New Roman"/>
              <a:buChar char="»"/>
              <a:defRPr b="0" i="0" sz="9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800100" lvl="6" marL="3200400" marR="0" rtl="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Times New Roman"/>
              <a:buChar char="»"/>
              <a:defRPr b="0" i="0" sz="9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800100" lvl="7" marL="3657600" marR="0" rtl="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Times New Roman"/>
              <a:buChar char="»"/>
              <a:defRPr b="0" i="0" sz="9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800100" lvl="8" marL="4114800" marR="0" rtl="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Times New Roman"/>
              <a:buChar char="»"/>
              <a:defRPr b="0" i="0" sz="9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" name="Google Shape;12;p3"/>
          <p:cNvSpPr txBox="1"/>
          <p:nvPr>
            <p:ph idx="10" type="dt"/>
          </p:nvPr>
        </p:nvSpPr>
        <p:spPr>
          <a:xfrm>
            <a:off x="2430463" y="39365238"/>
            <a:ext cx="6750050" cy="2881312"/>
          </a:xfrm>
          <a:prstGeom prst="rect">
            <a:avLst/>
          </a:prstGeom>
          <a:noFill/>
          <a:ln>
            <a:noFill/>
          </a:ln>
        </p:spPr>
        <p:txBody>
          <a:bodyPr anchorCtr="0" anchor="t" bIns="206825" lIns="413650" spcFirstLastPara="1" rIns="413650" wrap="square" tIns="2068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3" name="Google Shape;13;p3"/>
          <p:cNvSpPr txBox="1"/>
          <p:nvPr>
            <p:ph idx="11" type="ftr"/>
          </p:nvPr>
        </p:nvSpPr>
        <p:spPr>
          <a:xfrm>
            <a:off x="11071225" y="39365238"/>
            <a:ext cx="10261600" cy="2881312"/>
          </a:xfrm>
          <a:prstGeom prst="rect">
            <a:avLst/>
          </a:prstGeom>
          <a:noFill/>
          <a:ln>
            <a:noFill/>
          </a:ln>
        </p:spPr>
        <p:txBody>
          <a:bodyPr anchorCtr="0" anchor="t" bIns="206825" lIns="413650" spcFirstLastPara="1" rIns="413650" wrap="square" tIns="2068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6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" name="Google Shape;14;p3"/>
          <p:cNvSpPr txBox="1"/>
          <p:nvPr>
            <p:ph idx="12" type="sldNum"/>
          </p:nvPr>
        </p:nvSpPr>
        <p:spPr>
          <a:xfrm>
            <a:off x="23223538" y="39365238"/>
            <a:ext cx="6750050" cy="2881312"/>
          </a:xfrm>
          <a:prstGeom prst="rect">
            <a:avLst/>
          </a:prstGeom>
          <a:noFill/>
          <a:ln>
            <a:noFill/>
          </a:ln>
        </p:spPr>
        <p:txBody>
          <a:bodyPr anchorCtr="0" anchor="t" bIns="206825" lIns="413650" spcFirstLastPara="1" rIns="413650" wrap="square" tIns="2068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b="0" i="0" sz="6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b="0" i="0" sz="6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b="0" i="0" sz="6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b="0" i="0" sz="6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b="0" i="0" sz="6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b="0" i="0" sz="6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b="0" i="0" sz="6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b="0" i="0" sz="6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300"/>
              <a:buFont typeface="Arial"/>
              <a:buNone/>
              <a:defRPr b="0" i="0" sz="6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6.png"/><Relationship Id="rId7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"/>
          <p:cNvSpPr txBox="1"/>
          <p:nvPr/>
        </p:nvSpPr>
        <p:spPr>
          <a:xfrm>
            <a:off x="1408113" y="4600575"/>
            <a:ext cx="30110112" cy="22129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2500" lnSpcReduction="20000"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1" i="0" lang="pt-BR" sz="65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TÍTULO: </a:t>
            </a:r>
            <a:r>
              <a:rPr b="0" i="0" lang="pt-BR" sz="6500" u="none" cap="none" strike="noStrike">
                <a:solidFill>
                  <a:srgbClr val="21218A"/>
                </a:solidFill>
                <a:latin typeface="Arial"/>
                <a:ea typeface="Arial"/>
                <a:cs typeface="Arial"/>
                <a:sym typeface="Arial"/>
              </a:rPr>
              <a:t>Subtítulo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1" i="0" lang="pt-BR" sz="6500" u="none" cap="none" strike="noStrike">
                <a:solidFill>
                  <a:srgbClr val="21218A"/>
                </a:solidFill>
                <a:latin typeface="Arial"/>
                <a:ea typeface="Arial"/>
                <a:cs typeface="Arial"/>
                <a:sym typeface="Arial"/>
              </a:rPr>
              <a:t>&lt;Título do trabalho Arial ou fonte não serigrafada, negrito, tamanho 72pt, podendo ser reduzido para até 60, caso a quantidade de texto ultrapasse o espaço delimitado&gt;</a:t>
            </a:r>
            <a:endParaRPr b="0" i="0" sz="6500" u="none" cap="none" strike="noStrike">
              <a:solidFill>
                <a:srgbClr val="21218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1"/>
          <p:cNvSpPr txBox="1"/>
          <p:nvPr/>
        </p:nvSpPr>
        <p:spPr>
          <a:xfrm>
            <a:off x="1408113" y="6988257"/>
            <a:ext cx="30110112" cy="4323554"/>
          </a:xfrm>
          <a:prstGeom prst="rect">
            <a:avLst/>
          </a:prstGeom>
          <a:noFill/>
          <a:ln>
            <a:noFill/>
          </a:ln>
        </p:spPr>
        <p:txBody>
          <a:bodyPr anchorCtr="0" anchor="ctr" bIns="216025" lIns="432050" spcFirstLastPara="1" rIns="432050" wrap="square" tIns="216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1" i="0" lang="pt-BR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SOBRENOME, Nome</a:t>
            </a:r>
            <a:r>
              <a:rPr b="1" baseline="30000" i="0" lang="pt-BR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(1)</a:t>
            </a:r>
            <a:r>
              <a:rPr b="1" i="0" lang="pt-BR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NOBRENOME, Nome</a:t>
            </a:r>
            <a:r>
              <a:rPr b="1" baseline="30000" i="0" lang="pt-BR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(2)</a:t>
            </a:r>
            <a:r>
              <a:rPr b="1" i="0" lang="pt-BR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SOBRENOME, Nome</a:t>
            </a:r>
            <a:r>
              <a:rPr b="1" baseline="30000" i="0" lang="pt-BR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(3)</a:t>
            </a:r>
            <a:r>
              <a:rPr b="0" i="0" lang="pt-BR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;</a:t>
            </a:r>
            <a:r>
              <a:rPr b="1" i="0" lang="pt-BR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SOBRENOME, Nome</a:t>
            </a:r>
            <a:r>
              <a:rPr b="1" baseline="30000" i="0" lang="pt-BR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(4)</a:t>
            </a:r>
            <a:r>
              <a:rPr b="1" i="0" lang="pt-BR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NOBRENOME, Nome</a:t>
            </a:r>
            <a:r>
              <a:rPr b="1" baseline="30000" i="0" lang="pt-BR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(5)</a:t>
            </a:r>
            <a:r>
              <a:rPr b="1" i="0" lang="pt-BR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SOBRENOME, Nome</a:t>
            </a:r>
            <a:r>
              <a:rPr b="1" baseline="30000" i="0" lang="pt-BR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(6)</a:t>
            </a:r>
            <a:r>
              <a:rPr b="0" i="0" lang="pt-BR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r>
              <a:rPr b="1" i="0" lang="pt-BR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pt-BR" sz="4000" u="none" cap="none" strike="noStrike">
                <a:solidFill>
                  <a:srgbClr val="21218A"/>
                </a:solidFill>
                <a:latin typeface="Calibri"/>
                <a:ea typeface="Calibri"/>
                <a:cs typeface="Calibri"/>
                <a:sym typeface="Calibri"/>
              </a:rPr>
              <a:t>&lt;Nomes dos autores: Arial ou fonte não serigrafada, negrito, corpo 30 a 40 pt &gt;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0" i="0" lang="pt-BR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Formação acadêmica, Instituição; e endereço eletrônico</a:t>
            </a:r>
            <a:r>
              <a:rPr b="1" baseline="30000" i="0" lang="pt-BR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(1)</a:t>
            </a:r>
            <a:r>
              <a:rPr b="0" i="0" lang="pt-BR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Formação acadêmica, Instituição; e endereço eletrônico</a:t>
            </a:r>
            <a:r>
              <a:rPr b="1" baseline="30000" i="0" lang="pt-BR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(2)</a:t>
            </a:r>
            <a:r>
              <a:rPr b="0" i="0" lang="pt-BR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Formação acadêmica, Instituição; e endereço eletrônico</a:t>
            </a:r>
            <a:r>
              <a:rPr b="1" baseline="30000" i="0" lang="pt-BR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(3)</a:t>
            </a:r>
            <a:r>
              <a:rPr b="0" i="0" lang="pt-BR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Formação acadêmica, Instituição; e endereço eletrônico</a:t>
            </a:r>
            <a:r>
              <a:rPr b="1" baseline="30000" i="0" lang="pt-BR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(4)</a:t>
            </a:r>
            <a:r>
              <a:rPr b="0" i="0" lang="pt-BR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Formação acadêmica, Instituição; e endereço eletrônico</a:t>
            </a:r>
            <a:r>
              <a:rPr b="1" baseline="30000" i="0" lang="pt-BR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(5)</a:t>
            </a:r>
            <a:r>
              <a:rPr b="0" i="0" lang="pt-BR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  <a:r>
              <a:rPr b="1" baseline="30000" i="0" lang="pt-BR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pt-BR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Formação acadêmica, Instituição; e endereço eletrônico</a:t>
            </a:r>
            <a:r>
              <a:rPr b="1" baseline="30000" i="0" lang="pt-BR" sz="4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(6)</a:t>
            </a:r>
            <a:r>
              <a:rPr b="0" i="0" lang="pt-BR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b="0" i="0" lang="pt-BR" sz="4000" u="none" cap="none" strike="noStrike">
                <a:solidFill>
                  <a:srgbClr val="21218A"/>
                </a:solidFill>
                <a:latin typeface="Calibri"/>
                <a:ea typeface="Calibri"/>
                <a:cs typeface="Calibri"/>
                <a:sym typeface="Calibri"/>
              </a:rPr>
              <a:t>&lt;unidade acadêmica: Arial ou fonte não serigrafada, regular, corpo 30 a 40pt&gt;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1"/>
          <p:cNvSpPr txBox="1"/>
          <p:nvPr/>
        </p:nvSpPr>
        <p:spPr>
          <a:xfrm>
            <a:off x="1204913" y="17465301"/>
            <a:ext cx="14400212" cy="7162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00"/>
              </a:buClr>
              <a:buSzPts val="6000"/>
              <a:buFont typeface="Arial"/>
              <a:buNone/>
            </a:pPr>
            <a:r>
              <a:rPr b="1" i="0" lang="pt-BR" sz="6000" u="none" cap="none" strike="noStrike">
                <a:solidFill>
                  <a:srgbClr val="003300"/>
                </a:solidFill>
                <a:latin typeface="Arial"/>
                <a:ea typeface="Arial"/>
                <a:cs typeface="Arial"/>
                <a:sym typeface="Arial"/>
              </a:rPr>
              <a:t>METODOLOGIA</a:t>
            </a:r>
            <a:endParaRPr b="0" i="0" sz="2400" u="none" cap="none" strike="noStrike">
              <a:solidFill>
                <a:srgbClr val="0033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&lt;Corpo do texto Arial regular tamanho 32pt, podendo ser reduzido para até 24pt, caso a quantidade de texto ultrapasse o espaço delimitado&gt;.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 XXXX XXXXXXX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1"/>
          <p:cNvSpPr txBox="1"/>
          <p:nvPr/>
        </p:nvSpPr>
        <p:spPr>
          <a:xfrm>
            <a:off x="16689929" y="28928536"/>
            <a:ext cx="14400213" cy="549936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00"/>
              </a:buClr>
              <a:buSzPts val="6000"/>
              <a:buFont typeface="Arial"/>
              <a:buNone/>
            </a:pPr>
            <a:r>
              <a:rPr b="1" i="0" lang="pt-BR" sz="6000" u="none" cap="none" strike="noStrike">
                <a:solidFill>
                  <a:srgbClr val="003300"/>
                </a:solidFill>
                <a:latin typeface="Arial"/>
                <a:ea typeface="Arial"/>
                <a:cs typeface="Arial"/>
                <a:sym typeface="Arial"/>
              </a:rPr>
              <a:t>CONSIDERAÇÕES FINAIS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&lt;Corpo do texto Arial regular tamanho 32pt, podendo ser reduzido para até 24pt, caso a quantidade de texto ultrapasse o espaço delimitado&gt;.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1"/>
          <p:cNvSpPr txBox="1"/>
          <p:nvPr/>
        </p:nvSpPr>
        <p:spPr>
          <a:xfrm>
            <a:off x="16684627" y="34850155"/>
            <a:ext cx="14400212" cy="48378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00"/>
              </a:buClr>
              <a:buSzPts val="6000"/>
              <a:buFont typeface="Arial"/>
              <a:buNone/>
            </a:pPr>
            <a:r>
              <a:rPr b="1" i="0" lang="pt-BR" sz="6000" u="none" cap="none" strike="noStrike">
                <a:solidFill>
                  <a:srgbClr val="003300"/>
                </a:solidFill>
                <a:latin typeface="Arial"/>
                <a:ea typeface="Arial"/>
                <a:cs typeface="Arial"/>
                <a:sym typeface="Arial"/>
              </a:rPr>
              <a:t>REFERÊNCIAS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&lt;Corpo do texto Arial regular tamanho 24 pt, podendo ser reduzido para até 16pt, caso a quantidade de texto ultrapasse o espaço delimitado&gt;.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1"/>
          <p:cNvSpPr txBox="1"/>
          <p:nvPr/>
        </p:nvSpPr>
        <p:spPr>
          <a:xfrm>
            <a:off x="1109662" y="24832081"/>
            <a:ext cx="14400212" cy="98742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00"/>
              </a:buClr>
              <a:buSzPts val="6000"/>
              <a:buFont typeface="Arial"/>
              <a:buNone/>
            </a:pPr>
            <a:r>
              <a:rPr b="1" i="0" lang="pt-BR" sz="6000" u="none" cap="none" strike="noStrike">
                <a:solidFill>
                  <a:srgbClr val="003300"/>
                </a:solidFill>
                <a:latin typeface="Arial"/>
                <a:ea typeface="Arial"/>
                <a:cs typeface="Arial"/>
                <a:sym typeface="Arial"/>
              </a:rPr>
              <a:t>RESULTADOS E DISCUSSÕES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&lt;Corpo do texto Arial regular tamanho 32pt, podendo ser reduzido para até 24pt, caso a quantidade de texto ultrapasse o espaço delimitado&gt;.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1"/>
          <p:cNvSpPr/>
          <p:nvPr/>
        </p:nvSpPr>
        <p:spPr>
          <a:xfrm flipH="1" rot="10800000">
            <a:off x="657225" y="11311811"/>
            <a:ext cx="30861001" cy="45719"/>
          </a:xfrm>
          <a:prstGeom prst="rect">
            <a:avLst/>
          </a:prstGeom>
          <a:solidFill>
            <a:srgbClr val="002B7B"/>
          </a:solidFill>
          <a:ln cap="flat" cmpd="sng" w="38100">
            <a:solidFill>
              <a:srgbClr val="00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0" name="Google Shape;30;p1"/>
          <p:cNvSpPr txBox="1"/>
          <p:nvPr/>
        </p:nvSpPr>
        <p:spPr>
          <a:xfrm>
            <a:off x="1204913" y="11857037"/>
            <a:ext cx="14400212" cy="506793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00"/>
              </a:buClr>
              <a:buSzPts val="6000"/>
              <a:buFont typeface="Arial"/>
              <a:buNone/>
            </a:pPr>
            <a:r>
              <a:rPr b="1" i="0" lang="pt-BR" sz="6000" u="none" cap="none" strike="noStrike">
                <a:solidFill>
                  <a:srgbClr val="003300"/>
                </a:solidFill>
                <a:latin typeface="Arial"/>
                <a:ea typeface="Arial"/>
                <a:cs typeface="Arial"/>
                <a:sym typeface="Arial"/>
              </a:rPr>
              <a:t>INTRODUÇÃO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21218A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rgbClr val="21218A"/>
                </a:solidFill>
                <a:latin typeface="Arial"/>
                <a:ea typeface="Arial"/>
                <a:cs typeface="Arial"/>
                <a:sym typeface="Arial"/>
              </a:rPr>
              <a:t>&lt;Corpo do texto Arial ou fonte não serigrafada, regular tamanho 32pt, podendo ser reduzido para até 24pt, caso a quantidade de texto ultrapasse o espaço delimitado&gt;.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XXXXXXXX XXXXX XXXX XXX  XXXX  XX X  XXXXXX  XXXXX XXXX XXXXXXXXXX XXXX XXXXXXX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1"/>
          <p:cNvSpPr txBox="1"/>
          <p:nvPr/>
        </p:nvSpPr>
        <p:spPr>
          <a:xfrm>
            <a:off x="1081087" y="35162485"/>
            <a:ext cx="1084738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Tabela 1 -</a:t>
            </a: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t-BR" sz="2400">
                <a:solidFill>
                  <a:schemeClr val="dk1"/>
                </a:solidFill>
              </a:rPr>
              <a:t>XXXX XXXXX XXXXX XXXXXX XXXXX XXXXX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1"/>
          <p:cNvSpPr txBox="1"/>
          <p:nvPr/>
        </p:nvSpPr>
        <p:spPr>
          <a:xfrm>
            <a:off x="16770349" y="17872048"/>
            <a:ext cx="13788232" cy="4462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rPr b="0" i="0" lang="pt-BR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Fonte: Elaborado pelos autores, 2023.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1"/>
          <p:cNvSpPr txBox="1"/>
          <p:nvPr/>
        </p:nvSpPr>
        <p:spPr>
          <a:xfrm>
            <a:off x="16916400" y="23808889"/>
            <a:ext cx="78867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rPr b="0" i="0" lang="pt-BR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Fonte: Elaborado pela comissão do evento, 202</a:t>
            </a:r>
            <a:r>
              <a:rPr lang="pt-BR" sz="2300">
                <a:solidFill>
                  <a:schemeClr val="dk1"/>
                </a:solidFill>
              </a:rPr>
              <a:t>4</a:t>
            </a:r>
            <a:r>
              <a:rPr b="0" i="0" lang="pt-BR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1"/>
          <p:cNvSpPr/>
          <p:nvPr/>
        </p:nvSpPr>
        <p:spPr>
          <a:xfrm>
            <a:off x="16689927" y="24981458"/>
            <a:ext cx="146607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&lt;Corpo do texto Arial regular tamanho 32pt, podendo ser reduzido para até 24pt, caso a quantidade de texto ultrapasse o espaço delimitado&gt;.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 </a:t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XXXXXXXX XXXXX XXXX XXX  XXXX  XX X  XXXXXX  XXXXX XXXX XXXXXXXXXX XXXX XXXXXXX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5;p1"/>
          <p:cNvSpPr txBox="1"/>
          <p:nvPr/>
        </p:nvSpPr>
        <p:spPr>
          <a:xfrm>
            <a:off x="16603663" y="11738210"/>
            <a:ext cx="13788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Gráfico 01. </a:t>
            </a:r>
            <a:r>
              <a:rPr lang="pt-BR" sz="2400">
                <a:solidFill>
                  <a:schemeClr val="dk1"/>
                </a:solidFill>
              </a:rPr>
              <a:t>XXXXX XXXXX XXXXX XXXXX XXXXX</a:t>
            </a:r>
            <a:r>
              <a:rPr b="1" lang="pt-BR" sz="2400">
                <a:solidFill>
                  <a:schemeClr val="dk1"/>
                </a:solidFill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6" name="Google Shape;3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915259" y="12480857"/>
            <a:ext cx="8858646" cy="5236793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37;p1"/>
          <p:cNvSpPr txBox="1"/>
          <p:nvPr/>
        </p:nvSpPr>
        <p:spPr>
          <a:xfrm>
            <a:off x="16770352" y="18552562"/>
            <a:ext cx="592191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Figura 1. </a:t>
            </a: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Logotipo do I</a:t>
            </a:r>
            <a:r>
              <a:rPr lang="pt-BR" sz="2400">
                <a:solidFill>
                  <a:schemeClr val="dk1"/>
                </a:solidFill>
              </a:rPr>
              <a:t> CONAPE</a:t>
            </a: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38;p1"/>
          <p:cNvSpPr txBox="1"/>
          <p:nvPr/>
        </p:nvSpPr>
        <p:spPr>
          <a:xfrm>
            <a:off x="1109662" y="38294592"/>
            <a:ext cx="5116512" cy="4462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rPr b="0" i="0" lang="pt-BR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Fonte: Elaborado pelo autor, 202</a:t>
            </a:r>
            <a:r>
              <a:rPr lang="pt-BR" sz="2300">
                <a:solidFill>
                  <a:schemeClr val="dk1"/>
                </a:solidFill>
              </a:rPr>
              <a:t>4</a:t>
            </a:r>
            <a:r>
              <a:rPr b="0" i="0" lang="pt-BR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b="0" i="0" sz="2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39;p1"/>
          <p:cNvSpPr txBox="1"/>
          <p:nvPr/>
        </p:nvSpPr>
        <p:spPr>
          <a:xfrm>
            <a:off x="1204913" y="39148829"/>
            <a:ext cx="29627512" cy="291410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00"/>
              </a:buClr>
              <a:buSzPts val="4000"/>
              <a:buFont typeface="Arial"/>
              <a:buNone/>
            </a:pPr>
            <a:r>
              <a:rPr b="1" i="0" lang="pt-BR" sz="4000" u="none" cap="none" strike="noStrike">
                <a:solidFill>
                  <a:srgbClr val="003300"/>
                </a:solidFill>
                <a:latin typeface="Arial"/>
                <a:ea typeface="Arial"/>
                <a:cs typeface="Arial"/>
                <a:sym typeface="Arial"/>
              </a:rPr>
              <a:t>AGRADECIMENTOS</a:t>
            </a:r>
            <a:r>
              <a:rPr b="1" i="0" lang="pt-BR" sz="6000" u="none" cap="none" strike="noStrike">
                <a:solidFill>
                  <a:srgbClr val="0033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&lt;Corpo do texto Arial regular tamanho 24 pt, podendo ser reduzido para até 16pt, caso a quantidade de texto ultrapasse o espaço delimitado&gt;.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 Se o projeto for financiado por alguma agência de fomento, citar a fonte. Exemplo: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279400" marR="0" rtl="0" algn="just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pt-BR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"O presente trabalho foi realizado com apoio da Coordenação de Aperfeiçoamento de Pessoal de Nível Superior - Brasil (CAPES) - Código de Financiamento 001”, do Instituto Federal de Educação, Ciência e Tecnologia de Rondônia (IFRO) e da Secretaria Estadual de Educação de Rondônia (SEDUC)”.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1"/>
          <p:cNvSpPr/>
          <p:nvPr/>
        </p:nvSpPr>
        <p:spPr>
          <a:xfrm flipH="1" rot="10800000">
            <a:off x="588175" y="4117118"/>
            <a:ext cx="30861000" cy="45600"/>
          </a:xfrm>
          <a:prstGeom prst="rect">
            <a:avLst/>
          </a:prstGeom>
          <a:solidFill>
            <a:srgbClr val="002B7B"/>
          </a:solidFill>
          <a:ln cap="flat" cmpd="sng" w="38100">
            <a:solidFill>
              <a:srgbClr val="0099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41" name="Google Shape;41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907313" y="19096048"/>
            <a:ext cx="6225920" cy="4560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437725" y="35628999"/>
            <a:ext cx="9148401" cy="2618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52400" y="152400"/>
            <a:ext cx="32404050" cy="3812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830075" y="765327"/>
            <a:ext cx="4997388" cy="366053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1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0" y="42062925"/>
            <a:ext cx="32404050" cy="1066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Estrutura padrão">
  <a:themeElements>
    <a:clrScheme name="">
      <a:dk1>
        <a:srgbClr val="000000"/>
      </a:dk1>
      <a:lt1>
        <a:srgbClr val="33CCCC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ADE2E2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2007-11-19T21:30:54Z</dcterms:created>
  <dc:creator>UniRV;MÁRCIA MENDES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1046-10.2.0.5965</vt:lpwstr>
  </property>
</Properties>
</file>